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9" r:id="rId2"/>
    <p:sldId id="306" r:id="rId3"/>
    <p:sldId id="256" r:id="rId4"/>
    <p:sldId id="263" r:id="rId5"/>
    <p:sldId id="258" r:id="rId6"/>
    <p:sldId id="293" r:id="rId7"/>
    <p:sldId id="300" r:id="rId8"/>
    <p:sldId id="291" r:id="rId9"/>
    <p:sldId id="307" r:id="rId10"/>
    <p:sldId id="308" r:id="rId11"/>
    <p:sldId id="309" r:id="rId12"/>
    <p:sldId id="310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468" autoAdjust="0"/>
  </p:normalViewPr>
  <p:slideViewPr>
    <p:cSldViewPr snapToGrid="0">
      <p:cViewPr varScale="1">
        <p:scale>
          <a:sx n="85" d="100"/>
          <a:sy n="85" d="100"/>
        </p:scale>
        <p:origin x="39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70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10/03/2020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74767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+mj-lt"/>
              </a:rPr>
              <a:t>Intrusive igneous rocks have large crystals and form when magma cools slowly underground.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Extrusive igneous rocks have small or no crystals and form when lava cools quickly above ground.</a:t>
            </a:r>
          </a:p>
          <a:p>
            <a:endParaRPr lang="en-AU" sz="2800" dirty="0">
              <a:latin typeface="+mj-lt"/>
            </a:endParaRPr>
          </a:p>
          <a:p>
            <a:endParaRPr lang="en-AU" sz="2800" dirty="0" smtClean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Explain the difference between lava and magma.</a:t>
            </a:r>
          </a:p>
          <a:p>
            <a:endParaRPr lang="en-AU" sz="2800" dirty="0" smtClean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Which rock is intrusive and which is extrusive?  Explain your choice.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236" y="66710"/>
            <a:ext cx="2372591" cy="1883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0" y="4143375"/>
            <a:ext cx="3619500" cy="2714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66584" y="3774043"/>
            <a:ext cx="82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Diorite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905" y="1527534"/>
            <a:ext cx="2666626" cy="225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13150" y="3547140"/>
            <a:ext cx="107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Pumice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37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0551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uniform in colour?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055149" y="5289883"/>
            <a:ext cx="4673725" cy="1458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Schist is a foliated metamorphic rock because it has bands or layers</a:t>
            </a:r>
            <a:endParaRPr lang="en-AU" sz="2400" dirty="0" smtClean="0">
              <a:solidFill>
                <a:srgbClr val="0070C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22312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Are there</a:t>
                      </a:r>
                      <a:r>
                        <a:rPr lang="en-AU" baseline="0" dirty="0" smtClean="0"/>
                        <a:t> bands or layers?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16204"/>
              </p:ext>
            </p:extLst>
          </p:nvPr>
        </p:nvGraphicFramePr>
        <p:xfrm>
          <a:off x="186292" y="926873"/>
          <a:ext cx="3432039" cy="2728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/>
              </a:tblGrid>
              <a:tr h="473488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Metamorphic </a:t>
                      </a:r>
                      <a:r>
                        <a:rPr lang="en-AU" sz="2000" baseline="0" dirty="0" smtClean="0"/>
                        <a:t>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02723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1. Uniform colour</a:t>
                      </a:r>
                      <a:r>
                        <a:rPr lang="en-AU" sz="2000" baseline="0" dirty="0" smtClean="0"/>
                        <a:t> = </a:t>
                      </a:r>
                      <a:r>
                        <a:rPr lang="en-AU" sz="2000" b="1" baseline="0" dirty="0" smtClean="0"/>
                        <a:t>non- foliated metamorphic</a:t>
                      </a:r>
                    </a:p>
                    <a:p>
                      <a:endParaRPr lang="en-AU" sz="2000" b="1" baseline="0" dirty="0" smtClean="0"/>
                    </a:p>
                    <a:p>
                      <a:r>
                        <a:rPr lang="en-AU" sz="2000" baseline="0" dirty="0" smtClean="0"/>
                        <a:t>2. Bands or layers = </a:t>
                      </a:r>
                      <a:r>
                        <a:rPr lang="en-AU" sz="2000" b="1" baseline="0" dirty="0" smtClean="0"/>
                        <a:t>foliated metamorphic rock</a:t>
                      </a:r>
                      <a:endParaRPr lang="en-AU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557454" y="4383414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Schist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64" y="1194890"/>
            <a:ext cx="4272692" cy="36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0551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uniform in colour?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22312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Are there</a:t>
                      </a:r>
                      <a:r>
                        <a:rPr lang="en-AU" baseline="0" dirty="0" smtClean="0"/>
                        <a:t> bands or layers?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16204"/>
              </p:ext>
            </p:extLst>
          </p:nvPr>
        </p:nvGraphicFramePr>
        <p:xfrm>
          <a:off x="186292" y="926873"/>
          <a:ext cx="3432039" cy="2728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/>
              </a:tblGrid>
              <a:tr h="473488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Metamorphic </a:t>
                      </a:r>
                      <a:r>
                        <a:rPr lang="en-AU" sz="2000" baseline="0" dirty="0" smtClean="0"/>
                        <a:t>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02723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1. Uniform colour</a:t>
                      </a:r>
                      <a:r>
                        <a:rPr lang="en-AU" sz="2000" baseline="0" dirty="0" smtClean="0"/>
                        <a:t> = </a:t>
                      </a:r>
                      <a:r>
                        <a:rPr lang="en-AU" sz="2000" b="1" baseline="0" dirty="0" smtClean="0"/>
                        <a:t>non- foliated metamorphic</a:t>
                      </a:r>
                    </a:p>
                    <a:p>
                      <a:endParaRPr lang="en-AU" sz="2000" b="1" baseline="0" dirty="0" smtClean="0"/>
                    </a:p>
                    <a:p>
                      <a:r>
                        <a:rPr lang="en-AU" sz="2000" baseline="0" dirty="0" smtClean="0"/>
                        <a:t>2. Bands or layers = </a:t>
                      </a:r>
                      <a:r>
                        <a:rPr lang="en-AU" sz="2000" b="1" baseline="0" dirty="0" smtClean="0"/>
                        <a:t>foliated metamorphic rock</a:t>
                      </a:r>
                      <a:endParaRPr lang="en-AU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 descr="Image result for sch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02" y="978024"/>
            <a:ext cx="5053758" cy="379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77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0551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uniform in colour?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22312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Are there</a:t>
                      </a:r>
                      <a:r>
                        <a:rPr lang="en-AU" baseline="0" dirty="0" smtClean="0"/>
                        <a:t> bands or layers?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16204"/>
              </p:ext>
            </p:extLst>
          </p:nvPr>
        </p:nvGraphicFramePr>
        <p:xfrm>
          <a:off x="186292" y="926873"/>
          <a:ext cx="3432039" cy="2728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/>
              </a:tblGrid>
              <a:tr h="473488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Metamorphic </a:t>
                      </a:r>
                      <a:r>
                        <a:rPr lang="en-AU" sz="2000" baseline="0" dirty="0" smtClean="0"/>
                        <a:t>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02723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1. Uniform colour</a:t>
                      </a:r>
                      <a:r>
                        <a:rPr lang="en-AU" sz="2000" baseline="0" dirty="0" smtClean="0"/>
                        <a:t> = </a:t>
                      </a:r>
                      <a:r>
                        <a:rPr lang="en-AU" sz="2000" b="1" baseline="0" dirty="0" smtClean="0"/>
                        <a:t>non- foliated metamorphic</a:t>
                      </a:r>
                    </a:p>
                    <a:p>
                      <a:endParaRPr lang="en-AU" sz="2000" b="1" baseline="0" dirty="0" smtClean="0"/>
                    </a:p>
                    <a:p>
                      <a:r>
                        <a:rPr lang="en-AU" sz="2000" baseline="0" dirty="0" smtClean="0"/>
                        <a:t>2. Bands or layers = </a:t>
                      </a:r>
                      <a:r>
                        <a:rPr lang="en-AU" sz="2000" b="1" baseline="0" dirty="0" smtClean="0"/>
                        <a:t>foliated metamorphic rock</a:t>
                      </a:r>
                      <a:endParaRPr lang="en-AU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01" y="2411198"/>
            <a:ext cx="5824064" cy="27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4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971188"/>
            <a:ext cx="11075493" cy="2946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/>
              <a:t>The properties of rocks are determined by how they are formed and will affect how they are used.</a:t>
            </a:r>
          </a:p>
          <a:p>
            <a:pPr>
              <a:spcAft>
                <a:spcPts val="1200"/>
              </a:spcAft>
            </a:pPr>
            <a:r>
              <a:rPr lang="en-AU" sz="2800" dirty="0" smtClean="0"/>
              <a:t>Metamorphic rocks are stronger than the original rock, so they are often used as building materials.</a:t>
            </a:r>
          </a:p>
          <a:p>
            <a:pPr>
              <a:spcAft>
                <a:spcPts val="1200"/>
              </a:spcAft>
            </a:pP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11809"/>
          <a:stretch/>
        </p:blipFill>
        <p:spPr>
          <a:xfrm>
            <a:off x="2625394" y="3051575"/>
            <a:ext cx="7329013" cy="34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33059"/>
            <a:ext cx="8882055" cy="889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What causes the changes in metamorphic rocks?</a:t>
            </a:r>
          </a:p>
          <a:p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833056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7554" y="2585082"/>
            <a:ext cx="8158389" cy="929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Why are metamorphic rocks stronger than their original rocks?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-1" y="4239170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554" y="4991196"/>
            <a:ext cx="4403457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What type of metamorphic rock is the one in the picture.  Explain your choice.</a:t>
            </a:r>
            <a:endParaRPr lang="en-AU" sz="28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385207"/>
              </p:ext>
            </p:extLst>
          </p:nvPr>
        </p:nvGraphicFramePr>
        <p:xfrm>
          <a:off x="8528089" y="919882"/>
          <a:ext cx="3432039" cy="2728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/>
              </a:tblGrid>
              <a:tr h="473488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Metamorphic </a:t>
                      </a:r>
                      <a:r>
                        <a:rPr lang="en-AU" sz="2000" baseline="0" dirty="0" smtClean="0"/>
                        <a:t>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02723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1. Uniform colour</a:t>
                      </a:r>
                      <a:r>
                        <a:rPr lang="en-AU" sz="2000" baseline="0" dirty="0" smtClean="0"/>
                        <a:t> = </a:t>
                      </a:r>
                      <a:r>
                        <a:rPr lang="en-AU" sz="2000" b="1" baseline="0" dirty="0" smtClean="0"/>
                        <a:t>non- foliated metamorphic</a:t>
                      </a:r>
                    </a:p>
                    <a:p>
                      <a:endParaRPr lang="en-AU" sz="2000" b="1" baseline="0" dirty="0" smtClean="0"/>
                    </a:p>
                    <a:p>
                      <a:r>
                        <a:rPr lang="en-AU" sz="2000" baseline="0" dirty="0" smtClean="0"/>
                        <a:t>2. Bands or layers = </a:t>
                      </a:r>
                      <a:r>
                        <a:rPr lang="en-AU" sz="2000" b="1" baseline="0" dirty="0" smtClean="0"/>
                        <a:t>foliated metamorphic rock</a:t>
                      </a:r>
                      <a:endParaRPr lang="en-AU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973" y="4075489"/>
            <a:ext cx="6311043" cy="26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3" grpId="0"/>
      <p:bldP spid="9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45332"/>
            <a:ext cx="11924446" cy="5848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Answer the questions on page 29 of the text book.</a:t>
            </a:r>
          </a:p>
          <a:p>
            <a:endParaRPr lang="en-AU" sz="2800" dirty="0">
              <a:latin typeface="+mn-lt"/>
            </a:endParaRPr>
          </a:p>
          <a:p>
            <a:r>
              <a:rPr lang="en-AU" sz="2800" dirty="0" smtClean="0">
                <a:latin typeface="+mn-lt"/>
              </a:rPr>
              <a:t>For question 3, you may need to read the part about index minerals.</a:t>
            </a:r>
          </a:p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  <a:p>
            <a:endParaRPr lang="en-AU" sz="2800" dirty="0" smtClean="0">
              <a:latin typeface="+mn-lt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53187" t="72553" r="18810" b="13489"/>
          <a:stretch/>
        </p:blipFill>
        <p:spPr bwMode="auto">
          <a:xfrm>
            <a:off x="2445880" y="2687102"/>
            <a:ext cx="7483494" cy="33378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7930630" cy="5710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Types of Sedimentary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Clastic</a:t>
            </a:r>
            <a:r>
              <a:rPr lang="en-AU" sz="2800" dirty="0" smtClean="0">
                <a:latin typeface="+mn-lt"/>
              </a:rPr>
              <a:t> sedimentary rocks are made from rock and mineral grains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1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Biological</a:t>
            </a:r>
            <a:r>
              <a:rPr lang="en-AU" sz="2800" dirty="0" smtClean="0">
                <a:latin typeface="+mn-lt"/>
              </a:rPr>
              <a:t> sedimentary rocks are made from dead plant or animal material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1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Chemical</a:t>
            </a:r>
            <a:r>
              <a:rPr lang="en-AU" sz="2800" dirty="0" smtClean="0">
                <a:latin typeface="+mn-lt"/>
              </a:rPr>
              <a:t> sedimentary rocks are made when water evaporates leaving a solid substance behind</a:t>
            </a: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Match each rock to its type.  Give reasons for your choice</a:t>
            </a:r>
            <a:endParaRPr lang="en-AU" sz="1800" b="1" dirty="0" smtClean="0">
              <a:latin typeface="+mn-lt"/>
            </a:endParaRPr>
          </a:p>
          <a:p>
            <a:pPr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307655" y="2338860"/>
            <a:ext cx="3783708" cy="1811569"/>
            <a:chOff x="5415695" y="4939910"/>
            <a:chExt cx="3783708" cy="18115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0028" y="4939910"/>
              <a:ext cx="2619375" cy="17526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415695" y="6382147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Rock salt</a:t>
              </a:r>
              <a:endParaRPr lang="en-AU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822066" y="4672716"/>
            <a:ext cx="2369934" cy="2019794"/>
            <a:chOff x="6832756" y="148208"/>
            <a:chExt cx="2369934" cy="201979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2756" y="148208"/>
              <a:ext cx="2369934" cy="161327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002189" y="1798670"/>
              <a:ext cx="1200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Sandstone</a:t>
              </a:r>
              <a:endParaRPr lang="en-AU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434414" y="0"/>
            <a:ext cx="2656949" cy="1936858"/>
            <a:chOff x="6630802" y="2482618"/>
            <a:chExt cx="2656949" cy="193685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802" y="2482618"/>
              <a:ext cx="2656949" cy="189440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8556224" y="40501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Coal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22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DF13E0C-AA9B-4AD2-A652-D403183AAEF2}"/>
              </a:ext>
            </a:extLst>
          </p:cNvPr>
          <p:cNvSpPr txBox="1">
            <a:spLocks/>
          </p:cNvSpPr>
          <p:nvPr/>
        </p:nvSpPr>
        <p:spPr>
          <a:xfrm>
            <a:off x="2135840" y="2057400"/>
            <a:ext cx="8274424" cy="2514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Metamorphic Rocks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Activate Prior Knowledge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396943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learn?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260730" y="3223067"/>
            <a:ext cx="9186200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Think, Pair, Share:  Identify two similarities and two differences  between these two rocks.</a:t>
            </a:r>
          </a:p>
          <a:p>
            <a:endParaRPr lang="en-AU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8150" y="975167"/>
            <a:ext cx="8323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Define metamorphic rocks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Describe how metamorphic rocks form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358826" y="3789337"/>
            <a:ext cx="7367697" cy="2831734"/>
            <a:chOff x="5679805" y="4451295"/>
            <a:chExt cx="6373420" cy="22552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4350" y="4820627"/>
              <a:ext cx="2428875" cy="18859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174284" y="445129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Marble</a:t>
              </a:r>
              <a:endParaRPr lang="en-AU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9805" y="4899860"/>
              <a:ext cx="2083070" cy="166811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95499" y="4530528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Limestone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56357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morph mean?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7"/>
            <a:ext cx="7790868" cy="4544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Metamorphic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‘</a:t>
            </a:r>
            <a:r>
              <a:rPr lang="en-AU" sz="2800" b="1" dirty="0"/>
              <a:t>morph’ means to change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Heat and pressure from inside the Earth change other types of rocks to metamorphic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All three rock types (igneous, sedimentary and even other metamorphic rocks) can be changed into new metamorphic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2953"/>
              </p:ext>
            </p:extLst>
          </p:nvPr>
        </p:nvGraphicFramePr>
        <p:xfrm>
          <a:off x="9351856" y="1197969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</a:t>
                      </a:r>
                      <a:r>
                        <a:rPr lang="en-AU" baseline="0" dirty="0" smtClean="0"/>
                        <a:t> causes</a:t>
                      </a:r>
                      <a:r>
                        <a:rPr lang="en-AU" dirty="0" smtClean="0"/>
                        <a:t> metamorphic rocks to form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43902"/>
              </p:ext>
            </p:extLst>
          </p:nvPr>
        </p:nvGraphicFramePr>
        <p:xfrm>
          <a:off x="9351856" y="263031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types of rocks are they made from?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10350" r="4998" b="9401"/>
          <a:stretch/>
        </p:blipFill>
        <p:spPr>
          <a:xfrm>
            <a:off x="1080679" y="4202298"/>
            <a:ext cx="3646381" cy="2473382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 rotWithShape="1">
          <a:blip r:embed="rId3"/>
          <a:srcRect l="34972" t="65687" r="56261" b="22967"/>
          <a:stretch/>
        </p:blipFill>
        <p:spPr bwMode="auto">
          <a:xfrm>
            <a:off x="9063914" y="4399472"/>
            <a:ext cx="2649381" cy="19003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3"/>
          <a:srcRect l="34071" t="53295" r="53960" b="35786"/>
          <a:stretch/>
        </p:blipFill>
        <p:spPr bwMode="auto">
          <a:xfrm>
            <a:off x="5329326" y="4399472"/>
            <a:ext cx="3214954" cy="1906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92998" y="6404556"/>
            <a:ext cx="336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Granite → Gneiss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204766"/>
              </p:ext>
            </p:extLst>
          </p:nvPr>
        </p:nvGraphicFramePr>
        <p:xfrm>
          <a:off x="9351856" y="150927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two processes are involved in forming metamorphic rocks?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7504766" cy="5710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Forming Metamorphic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Heat and pressure from the Earth partially melt the crystals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They reform into fewer, but larger crystals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Metamorphic rocks are stronger than the original material because the particles have been fused together at high heat and pressure</a:t>
            </a: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33575"/>
              </p:ext>
            </p:extLst>
          </p:nvPr>
        </p:nvGraphicFramePr>
        <p:xfrm>
          <a:off x="9351856" y="1604898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are metamorphic</a:t>
                      </a:r>
                      <a:r>
                        <a:rPr lang="en-AU" baseline="0" dirty="0" smtClean="0"/>
                        <a:t> rocks stronger than the original rock?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59816" y="6264310"/>
            <a:ext cx="166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Marble column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50" y="3163936"/>
            <a:ext cx="2660323" cy="354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69680"/>
              </p:ext>
            </p:extLst>
          </p:nvPr>
        </p:nvGraphicFramePr>
        <p:xfrm>
          <a:off x="9351856" y="150927"/>
          <a:ext cx="2605964" cy="1554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foliated metamorphic rocks different to non-foliated metamorphic rocks?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4918642" cy="5710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Types of Metamorphic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Foliated </a:t>
            </a:r>
            <a:r>
              <a:rPr lang="en-AU" sz="2800" dirty="0" smtClean="0">
                <a:latin typeface="+mn-lt"/>
              </a:rPr>
              <a:t>metamorphic have banded </a:t>
            </a:r>
            <a:r>
              <a:rPr lang="en-AU" sz="2800" dirty="0" smtClean="0">
                <a:latin typeface="+mn-lt"/>
              </a:rPr>
              <a:t>layers or thin sheets, </a:t>
            </a:r>
            <a:r>
              <a:rPr lang="en-AU" sz="2800" dirty="0" err="1" smtClean="0">
                <a:latin typeface="+mn-lt"/>
              </a:rPr>
              <a:t>eg</a:t>
            </a:r>
            <a:r>
              <a:rPr lang="en-AU" sz="2800" dirty="0" smtClean="0">
                <a:latin typeface="+mn-lt"/>
              </a:rPr>
              <a:t>. gneiss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1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1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1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Non-foliated </a:t>
            </a:r>
            <a:r>
              <a:rPr lang="en-AU" sz="2800" dirty="0" smtClean="0">
                <a:latin typeface="+mn-lt"/>
              </a:rPr>
              <a:t>metamorphic rocks are uniform in colour, </a:t>
            </a:r>
            <a:r>
              <a:rPr lang="en-AU" sz="2800" dirty="0" err="1" smtClean="0">
                <a:latin typeface="+mn-lt"/>
              </a:rPr>
              <a:t>eg</a:t>
            </a:r>
            <a:r>
              <a:rPr lang="en-AU" sz="2800" dirty="0" smtClean="0">
                <a:latin typeface="+mn-lt"/>
              </a:rPr>
              <a:t>. marble</a:t>
            </a:r>
          </a:p>
          <a:p>
            <a:pPr>
              <a:spcAft>
                <a:spcPts val="1200"/>
              </a:spcAft>
            </a:pPr>
            <a:endParaRPr lang="en-AU" sz="1800" dirty="0" smtClean="0">
              <a:latin typeface="+mn-lt"/>
            </a:endParaRPr>
          </a:p>
          <a:p>
            <a:pPr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324917"/>
              </p:ext>
            </p:extLst>
          </p:nvPr>
        </p:nvGraphicFramePr>
        <p:xfrm>
          <a:off x="9351856" y="1800482"/>
          <a:ext cx="2605964" cy="1554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type of metamorphic rock is the one below.</a:t>
                      </a:r>
                      <a:r>
                        <a:rPr lang="en-AU" baseline="0" dirty="0" smtClean="0"/>
                        <a:t>  Explain your choice.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8" y="4008318"/>
            <a:ext cx="3304184" cy="25656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9246"/>
          <a:stretch/>
        </p:blipFill>
        <p:spPr>
          <a:xfrm>
            <a:off x="5486398" y="982208"/>
            <a:ext cx="3374266" cy="2187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415" y="3450037"/>
            <a:ext cx="2743405" cy="1828937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13224"/>
              </p:ext>
            </p:extLst>
          </p:nvPr>
        </p:nvGraphicFramePr>
        <p:xfrm>
          <a:off x="9310912" y="5705106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uniform</a:t>
                      </a:r>
                      <a:endParaRPr lang="en-AU" dirty="0"/>
                    </a:p>
                    <a:p>
                      <a:r>
                        <a:rPr lang="en-AU" baseline="0" dirty="0" smtClean="0"/>
                        <a:t>being the same 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2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0551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uniform in colour?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094417" y="5127199"/>
            <a:ext cx="4673725" cy="2147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Gneiss is a foliated metamorphic rock because it has bands or layer</a:t>
            </a:r>
            <a:endParaRPr lang="en-AU" sz="2400" dirty="0" smtClean="0">
              <a:solidFill>
                <a:srgbClr val="0070C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22312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Are there</a:t>
                      </a:r>
                      <a:r>
                        <a:rPr lang="en-AU" baseline="0" dirty="0" smtClean="0"/>
                        <a:t> bands or layers?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16204"/>
              </p:ext>
            </p:extLst>
          </p:nvPr>
        </p:nvGraphicFramePr>
        <p:xfrm>
          <a:off x="186292" y="926873"/>
          <a:ext cx="3432039" cy="2728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/>
              </a:tblGrid>
              <a:tr h="473488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Metamorphic </a:t>
                      </a:r>
                      <a:r>
                        <a:rPr lang="en-AU" sz="2000" baseline="0" dirty="0" smtClean="0"/>
                        <a:t>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02723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1. Uniform colour</a:t>
                      </a:r>
                      <a:r>
                        <a:rPr lang="en-AU" sz="2000" baseline="0" dirty="0" smtClean="0"/>
                        <a:t> = </a:t>
                      </a:r>
                      <a:r>
                        <a:rPr lang="en-AU" sz="2000" b="1" baseline="0" dirty="0" smtClean="0"/>
                        <a:t>non- foliated metamorphic</a:t>
                      </a:r>
                    </a:p>
                    <a:p>
                      <a:endParaRPr lang="en-AU" sz="2000" b="1" baseline="0" dirty="0" smtClean="0"/>
                    </a:p>
                    <a:p>
                      <a:r>
                        <a:rPr lang="en-AU" sz="2000" baseline="0" dirty="0" smtClean="0"/>
                        <a:t>2. Bands or layers = </a:t>
                      </a:r>
                      <a:r>
                        <a:rPr lang="en-AU" sz="2000" b="1" baseline="0" dirty="0" smtClean="0"/>
                        <a:t>foliated metamorphic rock</a:t>
                      </a:r>
                      <a:endParaRPr lang="en-AU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33" y="926873"/>
            <a:ext cx="3773448" cy="38242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51845" y="409903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Gneiss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0551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uniform in colour?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128076" y="5357202"/>
            <a:ext cx="4673725" cy="2147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Marble is a non-foliated metamorphic rock because it a uniform colour</a:t>
            </a:r>
            <a:endParaRPr lang="en-AU" sz="2400" dirty="0" smtClean="0">
              <a:solidFill>
                <a:srgbClr val="0070C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22312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Are there</a:t>
                      </a:r>
                      <a:r>
                        <a:rPr lang="en-AU" baseline="0" dirty="0" smtClean="0"/>
                        <a:t> bands or layers?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16204"/>
              </p:ext>
            </p:extLst>
          </p:nvPr>
        </p:nvGraphicFramePr>
        <p:xfrm>
          <a:off x="186292" y="926873"/>
          <a:ext cx="3432039" cy="2728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/>
              </a:tblGrid>
              <a:tr h="473488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Metamorphic </a:t>
                      </a:r>
                      <a:r>
                        <a:rPr lang="en-AU" sz="2000" baseline="0" dirty="0" smtClean="0"/>
                        <a:t>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02723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1. Uniform colour</a:t>
                      </a:r>
                      <a:r>
                        <a:rPr lang="en-AU" sz="2000" baseline="0" dirty="0" smtClean="0"/>
                        <a:t> = </a:t>
                      </a:r>
                      <a:r>
                        <a:rPr lang="en-AU" sz="2000" b="1" baseline="0" dirty="0" smtClean="0"/>
                        <a:t>non- foliated metamorphic</a:t>
                      </a:r>
                    </a:p>
                    <a:p>
                      <a:endParaRPr lang="en-AU" sz="2000" b="1" baseline="0" dirty="0" smtClean="0"/>
                    </a:p>
                    <a:p>
                      <a:r>
                        <a:rPr lang="en-AU" sz="2000" baseline="0" dirty="0" smtClean="0"/>
                        <a:t>2. Bands or layers = </a:t>
                      </a:r>
                      <a:r>
                        <a:rPr lang="en-AU" sz="2000" b="1" baseline="0" dirty="0" smtClean="0"/>
                        <a:t>foliated metamorphic rock</a:t>
                      </a:r>
                      <a:endParaRPr lang="en-AU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658432" y="443001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Marble</a:t>
            </a:r>
            <a:endParaRPr lang="en-AU" dirty="0"/>
          </a:p>
        </p:txBody>
      </p:sp>
      <p:pic>
        <p:nvPicPr>
          <p:cNvPr id="2050" name="Picture 2" descr="Image result for metamorphic ro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46" y="1444127"/>
            <a:ext cx="4269070" cy="33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97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12465</TotalTime>
  <Words>723</Words>
  <Application>Microsoft Office PowerPoint</Application>
  <PresentationFormat>Widescreen</PresentationFormat>
  <Paragraphs>141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Metamorphic Rocks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163</cp:revision>
  <dcterms:created xsi:type="dcterms:W3CDTF">2017-01-28T08:32:28Z</dcterms:created>
  <dcterms:modified xsi:type="dcterms:W3CDTF">2020-03-10T04:24:51Z</dcterms:modified>
</cp:coreProperties>
</file>